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47B0A-02F2-47B5-89D2-BC050731804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F191DF-9A9E-4018-A0F4-6A0656C3F9C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NOVOROČNÍ PŘÁNÍ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2567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</a:t>
            </a:r>
            <a:r>
              <a:rPr lang="cs-CZ" smtClean="0"/>
              <a:t>: </a:t>
            </a:r>
            <a:r>
              <a:rPr lang="cs-CZ" smtClean="0"/>
              <a:t>10.12.2012</a:t>
            </a:r>
            <a:endParaRPr lang="cs-CZ" dirty="0" smtClean="0"/>
          </a:p>
          <a:p>
            <a:r>
              <a:rPr lang="cs-CZ" dirty="0" smtClean="0"/>
              <a:t>ICT2/1/3/17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4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Formátování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Formátováním měníme vzhled textu, zvýrazňujeme podstatná a důležitá slova, věty  nebo odstavce.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Přidáváme obrázky, tabulky, aby se naše práce stala názorná a přitažlivá.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Formátování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 formátování textu používáme formátovací panel: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měníme druh a tvar písma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velikost, 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řez písma, 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barvu písma,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zvýraznění </a:t>
            </a:r>
          </a:p>
          <a:p>
            <a:r>
              <a:rPr lang="cs-C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barvu pozadí</a:t>
            </a:r>
            <a:endParaRPr lang="cs-CZ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Nepoužívej  moc druhů písma -  různých velikostí a barev.</a:t>
            </a:r>
          </a:p>
          <a:p>
            <a:pPr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 vkládání obrázků to nepřeháněj.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Máš-li  text hotový, tak musíš při úpravě vybrat a označit část dokumentu, který budeš upravovat.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>Jak na to: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arenR"/>
            </a:pPr>
            <a:endParaRPr lang="cs-CZ" dirty="0" smtClean="0"/>
          </a:p>
          <a:p>
            <a:pPr marL="50292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Spustíme program Microsoft Office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Point. </a:t>
            </a:r>
          </a:p>
          <a:p>
            <a:pPr marL="50292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Vybereme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si vhodný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obrázek k NOVÉMU ROKU.</a:t>
            </a:r>
          </a:p>
          <a:p>
            <a:pPr marL="50292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Překopírujeme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nebo vložíme </a:t>
            </a:r>
            <a:r>
              <a:rPr lang="cs-CZ" sz="3200">
                <a:latin typeface="Arial" pitchFamily="34" charset="0"/>
                <a:cs typeface="Arial" pitchFamily="34" charset="0"/>
              </a:rPr>
              <a:t>do 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snímku.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4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Vybereme si vhodný TEXT  a překopírujeme nebo vložíme do snímku.</a:t>
            </a:r>
          </a:p>
          <a:p>
            <a:pPr marL="502920" indent="-457200"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Uložíme si snímek do svojí složky.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Disk z – žáci, do svojí složky, pod název </a:t>
            </a:r>
            <a:r>
              <a:rPr lang="cs-CZ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Novoroční přání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171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NOVOROČNÍ PŘÁNÍ</vt:lpstr>
      <vt:lpstr>Formátování</vt:lpstr>
      <vt:lpstr>Formátování textu</vt:lpstr>
      <vt:lpstr>Pamatuj:</vt:lpstr>
      <vt:lpstr>Jak na to:</vt:lpstr>
      <vt:lpstr>Jak na to: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OBRÁZKŮ</dc:title>
  <dc:creator>Toflová</dc:creator>
  <cp:lastModifiedBy>drabkova drahoslava</cp:lastModifiedBy>
  <cp:revision>12</cp:revision>
  <dcterms:created xsi:type="dcterms:W3CDTF">2013-01-08T17:28:47Z</dcterms:created>
  <dcterms:modified xsi:type="dcterms:W3CDTF">2013-02-07T13:26:05Z</dcterms:modified>
</cp:coreProperties>
</file>